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6"/>
    <p:restoredTop sz="94676"/>
  </p:normalViewPr>
  <p:slideViewPr>
    <p:cSldViewPr snapToGrid="0" snapToObjects="1">
      <p:cViewPr varScale="1">
        <p:scale>
          <a:sx n="64" d="100"/>
          <a:sy n="64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andrewmvd/data-analyst-job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F03B-499B-4B45-9283-936FA6CB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AF8A-F8E5-B748-B0A0-368412B6A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Address a need or answer a question for individuals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Demonstrate skills to date including machine learning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 a website to answer a user question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Question we wanted to answer: Could we predict a salary for a website user when they selected specific criteria they wanted for a job opportunity?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B9A-434B-7E43-8B02-F00342EAF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6205" b="7545"/>
          <a:stretch/>
        </p:blipFill>
        <p:spPr>
          <a:xfrm>
            <a:off x="5110716" y="1495968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Selected dataset from </a:t>
            </a:r>
            <a:r>
              <a:rPr lang="en-US" sz="2200" dirty="0">
                <a:solidFill>
                  <a:schemeClr val="bg1"/>
                </a:solidFill>
                <a:hlinkClick r:id="rId2"/>
              </a:rPr>
              <a:t>Kaggle.com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Removed unnecessary columns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Removed incomplete/null values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Still contained over 1800 data points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Used Excel &amp; </a:t>
            </a:r>
            <a:r>
              <a:rPr lang="en-US" sz="2200" dirty="0" err="1">
                <a:solidFill>
                  <a:schemeClr val="bg1"/>
                </a:solidFill>
              </a:rPr>
              <a:t>Jupyter</a:t>
            </a:r>
            <a:r>
              <a:rPr lang="en-US" sz="2200" dirty="0">
                <a:solidFill>
                  <a:schemeClr val="bg1"/>
                </a:solidFill>
              </a:rPr>
              <a:t> Notebook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52B9E-6E69-774E-A624-7F4F38CE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03" y="1055497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1055497"/>
            <a:ext cx="2898208" cy="163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E7A7-7E1B-CD41-935A-BBE41F10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97" y="4045232"/>
            <a:ext cx="2898208" cy="1456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58A69-7DDF-544C-8C20-72EA7565F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43" r="12690" b="16402"/>
          <a:stretch/>
        </p:blipFill>
        <p:spPr>
          <a:xfrm>
            <a:off x="8869203" y="3980251"/>
            <a:ext cx="2886797" cy="1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F4EA0F9-F016-0847-A660-4ACAA25D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083" r="17731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Reviewed multiple ML strategies Random Forest and Random </a:t>
            </a:r>
            <a:r>
              <a:rPr lang="en-US" sz="2000" dirty="0" err="1">
                <a:solidFill>
                  <a:srgbClr val="FFFFFF"/>
                </a:solidFill>
              </a:rPr>
              <a:t>ForestRegressor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Aligned on using Random Forest Classifier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Label, Scale, Fit, Predict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Adequate accuracy for the proposal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EA714-A6BA-7F40-8257-2303A7D6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r="75178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0675A-E9BA-BF4D-A3B3-0033E484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2" r="45599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49C38-4D16-7F42-A0E9-171E8D601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8" r="30984" b="4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AA414-7010-F840-83AC-D5D82EF2C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9" r="59321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89797-3F57-FC4D-9608-14A7BC5B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44B5-269D-5D43-82B5-15BDFF0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Top 10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Average Ratings by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Maps of Locations with Income, Population, and Median Age Layers</a:t>
            </a:r>
          </a:p>
          <a:p>
            <a:r>
              <a:rPr lang="en-US" sz="2000">
                <a:solidFill>
                  <a:srgbClr val="FFFFFF"/>
                </a:solidFill>
              </a:rPr>
              <a:t>Used Tableau</a:t>
            </a:r>
          </a:p>
        </p:txBody>
      </p:sp>
      <p:pic>
        <p:nvPicPr>
          <p:cNvPr id="14" name="Picture 13" descr="Diagram, map&#10;&#10;Description automatically generated">
            <a:extLst>
              <a:ext uri="{FF2B5EF4-FFF2-40B4-BE49-F238E27FC236}">
                <a16:creationId xmlns:a16="http://schemas.microsoft.com/office/drawing/2014/main" id="{B08191FC-D5D1-1C4B-B1E3-9D98D5DC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0" b="-4"/>
          <a:stretch/>
        </p:blipFill>
        <p:spPr>
          <a:xfrm>
            <a:off x="9831014" y="4148807"/>
            <a:ext cx="2249424" cy="200261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F7E67B3-B159-754F-94F9-8611CCD4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" r="3" b="7693"/>
          <a:stretch/>
        </p:blipFill>
        <p:spPr>
          <a:xfrm>
            <a:off x="7509761" y="363435"/>
            <a:ext cx="4570677" cy="30655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971E186-8A63-3144-AC3E-DBB10AA0A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" r="17087" b="6"/>
          <a:stretch/>
        </p:blipFill>
        <p:spPr>
          <a:xfrm>
            <a:off x="5136236" y="637523"/>
            <a:ext cx="2249424" cy="200253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381BF19-C99A-7444-9890-EDC18FD39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" r="3" b="6986"/>
          <a:stretch/>
        </p:blipFill>
        <p:spPr>
          <a:xfrm>
            <a:off x="5074561" y="3589849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9CD5-0384-C344-A548-B75E180C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73AA-561C-8042-982D-D7BC78F1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338" y="2066544"/>
            <a:ext cx="4804011" cy="3781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Created variables for each selection</a:t>
            </a:r>
          </a:p>
          <a:p>
            <a:r>
              <a:rPr lang="en-US" sz="2200" dirty="0">
                <a:solidFill>
                  <a:schemeClr val="bg1"/>
                </a:solidFill>
              </a:rPr>
              <a:t>Converted those selections into an array</a:t>
            </a:r>
          </a:p>
          <a:p>
            <a:r>
              <a:rPr lang="en-US" sz="2200" dirty="0">
                <a:solidFill>
                  <a:schemeClr val="bg1"/>
                </a:solidFill>
              </a:rPr>
              <a:t>Created a code function for the user to toggle back and forth between their selection and results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B3D29CB-D3BB-7248-8601-432C458F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14" y="365124"/>
            <a:ext cx="2515255" cy="2194560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EA46874-5B67-5048-927E-E9E18E42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18" y="651274"/>
            <a:ext cx="2606040" cy="1622259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7C53C4-0F5B-4744-B788-62147BF1E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6253222" y="2937077"/>
            <a:ext cx="5431536" cy="30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314704B-6440-A84B-9AF7-8B8C35C43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493A-7040-5649-8031-742EEB2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Website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E6F8-FDA2-0C46-9903-8D6B3AFDA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Let’s take a look!</a:t>
            </a:r>
          </a:p>
        </p:txBody>
      </p:sp>
    </p:spTree>
    <p:extLst>
      <p:ext uri="{BB962C8B-B14F-4D97-AF65-F5344CB8AC3E}">
        <p14:creationId xmlns:p14="http://schemas.microsoft.com/office/powerpoint/2010/main" val="168276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ED33-3AC1-0447-8061-EE2E207E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or Languages Used</a:t>
            </a:r>
          </a:p>
        </p:txBody>
      </p:sp>
      <p:pic>
        <p:nvPicPr>
          <p:cNvPr id="1026" name="Picture 2" descr="Jupyter, logo Free Icon of Vector Logo">
            <a:extLst>
              <a:ext uri="{FF2B5EF4-FFF2-40B4-BE49-F238E27FC236}">
                <a16:creationId xmlns:a16="http://schemas.microsoft.com/office/drawing/2014/main" id="{4D3DC0F8-D7B0-614B-8FC1-83303CEF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724150"/>
            <a:ext cx="37465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ython Logo | Python Software Foundation">
            <a:extLst>
              <a:ext uri="{FF2B5EF4-FFF2-40B4-BE49-F238E27FC236}">
                <a16:creationId xmlns:a16="http://schemas.microsoft.com/office/drawing/2014/main" id="{717EE73F-CE35-8B47-A794-299A744E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690688"/>
            <a:ext cx="4436742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Logo transparent PNG - StickPNG">
            <a:extLst>
              <a:ext uri="{FF2B5EF4-FFF2-40B4-BE49-F238E27FC236}">
                <a16:creationId xmlns:a16="http://schemas.microsoft.com/office/drawing/2014/main" id="{91D74B99-6B2A-FB48-986F-033782F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4290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242A40A-D257-A94B-95FC-E0EEE22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21" y="3625851"/>
            <a:ext cx="4567538" cy="25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AE241F-9D61-E444-A403-C72075BC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07" y="4868069"/>
            <a:ext cx="338666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C539AB-1530-1C41-A219-5E5F065D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92" y="2139420"/>
            <a:ext cx="4684079" cy="9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achine Learning Sticker - Just Stickers : Just Stickers">
            <a:extLst>
              <a:ext uri="{FF2B5EF4-FFF2-40B4-BE49-F238E27FC236}">
                <a16:creationId xmlns:a16="http://schemas.microsoft.com/office/drawing/2014/main" id="{8167268C-0338-7B4F-990E-4FCB9D1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2" y="-37867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black, crowd&#10;&#10;Description automatically generated">
            <a:extLst>
              <a:ext uri="{FF2B5EF4-FFF2-40B4-BE49-F238E27FC236}">
                <a16:creationId xmlns:a16="http://schemas.microsoft.com/office/drawing/2014/main" id="{680A4384-E722-C74C-9A15-12E9F2142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F2BE5-C97E-A24C-A822-2241082D85AB}"/>
              </a:ext>
            </a:extLst>
          </p:cNvPr>
          <p:cNvSpPr txBox="1"/>
          <p:nvPr/>
        </p:nvSpPr>
        <p:spPr>
          <a:xfrm>
            <a:off x="3594997" y="1474391"/>
            <a:ext cx="5002010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YOU!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Byron Pineda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Carlyse</a:t>
            </a:r>
            <a:r>
              <a:rPr lang="en-US" sz="2400" dirty="0"/>
              <a:t>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Felicia Felix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Heather Mott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Peta Gaye </a:t>
            </a:r>
            <a:r>
              <a:rPr lang="en-US" sz="2400" dirty="0" err="1"/>
              <a:t>Lysius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Ryan </a:t>
            </a:r>
            <a:r>
              <a:rPr lang="en-US" sz="2400" dirty="0" err="1"/>
              <a:t>Flammia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02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</TotalTime>
  <Words>215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Analytics Job Opportunities</vt:lpstr>
      <vt:lpstr>Objective</vt:lpstr>
      <vt:lpstr>Data Cleaning</vt:lpstr>
      <vt:lpstr>Machine Learning</vt:lpstr>
      <vt:lpstr>Data Visualizations</vt:lpstr>
      <vt:lpstr>Coding</vt:lpstr>
      <vt:lpstr>Website</vt:lpstr>
      <vt:lpstr>Software or Languages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Heather Mott</cp:lastModifiedBy>
  <cp:revision>12</cp:revision>
  <dcterms:created xsi:type="dcterms:W3CDTF">2021-11-06T14:01:14Z</dcterms:created>
  <dcterms:modified xsi:type="dcterms:W3CDTF">2021-11-10T01:28:37Z</dcterms:modified>
</cp:coreProperties>
</file>